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125" d="100"/>
          <a:sy n="125" d="100"/>
        </p:scale>
        <p:origin x="151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B3E5-1E2C-BD63-E3D0-8FF38F92ED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3EA34-938D-7289-7B3C-1FE2251FF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3D8EA-CEB7-A0A5-7A19-C3A41D6B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8AB03-28C5-2193-8089-105B8CE4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615B-A0DA-1743-DD6F-DB174E4D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3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3F6A-7236-25BE-EC87-5D258B45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58FBA-CCF7-8DCC-B03F-DCC8CA7E3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B4AB7-B4F5-DB71-1C46-5A207F04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6A954-EADE-AF44-72F2-52E2CFE6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70B0E-2F59-924A-5CC5-66028BC30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0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932FE-BE1A-464E-EEA0-AF9A0A67F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EDD0F-D7AD-F2D1-AF1E-B4812EEEB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35BB8-4903-83CC-8DAF-DBAC449C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D2C32-9F5E-1FF5-0026-B6C9A44A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B5315-4266-5E78-A11E-610453890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2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17C5-8A10-9AA2-CABD-9FBFF149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A8A08-FACC-59B9-1154-F2FF290A5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CCDE0-E5C0-B084-FA51-6B5FEE2C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7AF1-11BE-F835-07C0-2DEDE497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59C05-F7AC-62EA-71A3-B891C530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36A6-35CD-E703-A188-1114CA46E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5DC86-724D-3C45-1051-B140ECF2F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37445-7BA5-E8B5-C72A-D235708E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3A5F3-42BB-495F-2547-4970A5996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D17D0-F532-715C-26C8-B9C49868B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7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D277-74A3-A14E-3732-5FAE6B7E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1B21-60CA-B001-E59A-BCED209E4E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9092E-932D-EB06-3713-44C9CBDC4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43DA8-83BA-11EB-F9E3-60981439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B47FF-D268-2F05-2DED-EC17E31D0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FD6BC-73F1-6596-37A5-B2EF0370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3F056-9E61-DF8E-6912-24C4D534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79085-7573-658A-EF67-D77530E60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D307E-DDFC-EC14-0D69-5EE187C92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247F-9409-8B89-8425-262F15E75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AF9E03-0423-9C84-5E1E-91F972E2C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5E068-E039-DD6C-CA2F-7D61FEA82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E3BEF-6991-266C-C515-304624BC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761756-98B4-6083-E3D6-CA3218F6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8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DE66-18F6-3AB4-0AF0-9BAC8F25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6DAB9-520B-DF05-2BDF-EEAE0CF66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52418-A837-9908-F2CE-D46D55560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93E6-F010-66DE-8EE3-11FBC869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2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1DFD0F-B3AC-504A-EAE2-BC79E5AE9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A87AAB-18B6-9D87-980A-624B0D905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3BD9F-F045-1DC3-6F4E-45AC79CA0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2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BC22-93CF-E4E0-6E4C-40CDF036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732B5-7F61-2264-15FE-345CC51F1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A4899-5A7A-60A9-4A2B-1720177C3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94668-B20F-6A6B-392A-26D7385D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BC2F8-61F5-3E0A-A44A-527D9EEE3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48136-471F-CA59-540B-2EF2D0DA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8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63568-9236-42DA-2060-FDD2A305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F7A823-EBFB-D745-DC6A-DAA175E92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282A8-69A9-1045-632B-ECDD33B7D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C8ACA-7E9A-F014-CA96-6EB9DE43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DCC44-C6C5-ED5A-BFCA-33828BC3E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B7F33-C0E5-9A3B-917C-6C7E78FC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8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1A1103-7088-223C-BB09-15255E77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9A0E-746A-301F-D255-D919BCA70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5CF30-15C0-C2BF-04B2-D27E86D8F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09BEA-7B7E-1DE8-F822-6CCFFD7B9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042E4-3EEC-7B49-7CBD-2BE146814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50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C57BF1C-92DE-FECA-569B-E31753524831}"/>
              </a:ext>
            </a:extLst>
          </p:cNvPr>
          <p:cNvGrpSpPr/>
          <p:nvPr/>
        </p:nvGrpSpPr>
        <p:grpSpPr>
          <a:xfrm>
            <a:off x="1134350" y="53340"/>
            <a:ext cx="10441460" cy="6804660"/>
            <a:chOff x="1134350" y="53340"/>
            <a:chExt cx="10441460" cy="680466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E0E2D2-0737-EDC1-097C-797E43816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778"/>
            <a:stretch>
              <a:fillRect/>
            </a:stretch>
          </p:blipFill>
          <p:spPr>
            <a:xfrm>
              <a:off x="1134350" y="53340"/>
              <a:ext cx="10441460" cy="680466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136E995-E798-25CE-2B44-D24E00AAC878}"/>
                </a:ext>
              </a:extLst>
            </p:cNvPr>
            <p:cNvSpPr/>
            <p:nvPr/>
          </p:nvSpPr>
          <p:spPr>
            <a:xfrm>
              <a:off x="1219200" y="53340"/>
              <a:ext cx="716280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12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6831B53-042D-4DD4-CF38-3740FAC6FBA9}"/>
              </a:ext>
            </a:extLst>
          </p:cNvPr>
          <p:cNvGrpSpPr/>
          <p:nvPr/>
        </p:nvGrpSpPr>
        <p:grpSpPr>
          <a:xfrm>
            <a:off x="2514981" y="66843"/>
            <a:ext cx="6954220" cy="7384134"/>
            <a:chOff x="2514981" y="66843"/>
            <a:chExt cx="6954220" cy="73841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5B26B97-C1E4-6354-CE6F-D35EBA0A6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4981" y="66843"/>
              <a:ext cx="6954220" cy="38010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12E024-3244-7AAA-4F8E-86C43E9BB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4981" y="3688077"/>
              <a:ext cx="6925642" cy="3762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7344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EBDD4E0-4054-2BCE-191F-E8CA00D72131}"/>
              </a:ext>
            </a:extLst>
          </p:cNvPr>
          <p:cNvGrpSpPr/>
          <p:nvPr/>
        </p:nvGrpSpPr>
        <p:grpSpPr>
          <a:xfrm>
            <a:off x="2268257" y="0"/>
            <a:ext cx="7278116" cy="8054364"/>
            <a:chOff x="2268257" y="0"/>
            <a:chExt cx="7278116" cy="80543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F9B0E3-EC36-02C4-B143-3A8835B9B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8257" y="0"/>
              <a:ext cx="7278116" cy="383911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3F901DF-ED19-D6E7-9CF8-A2E421C09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7995" y="3805621"/>
              <a:ext cx="6516009" cy="424874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0B3B34C-0AFC-BF0B-331E-0205338162A0}"/>
                </a:ext>
              </a:extLst>
            </p:cNvPr>
            <p:cNvSpPr/>
            <p:nvPr/>
          </p:nvSpPr>
          <p:spPr>
            <a:xfrm>
              <a:off x="2837995" y="3886200"/>
              <a:ext cx="476705" cy="3905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37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5B2309D-55A4-5F7B-E5F1-68CE527323B6}"/>
              </a:ext>
            </a:extLst>
          </p:cNvPr>
          <p:cNvGrpSpPr/>
          <p:nvPr/>
        </p:nvGrpSpPr>
        <p:grpSpPr>
          <a:xfrm>
            <a:off x="3535325" y="0"/>
            <a:ext cx="5136236" cy="6858000"/>
            <a:chOff x="3535325" y="0"/>
            <a:chExt cx="513623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1D5CBA-8993-C90B-9BF7-6A3BFA159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5325" y="0"/>
              <a:ext cx="5121349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1FFE90-4ABA-D18C-77F9-F2DFF2E0CD57}"/>
                </a:ext>
              </a:extLst>
            </p:cNvPr>
            <p:cNvSpPr/>
            <p:nvPr/>
          </p:nvSpPr>
          <p:spPr>
            <a:xfrm>
              <a:off x="3688080" y="12954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A83EA1C-8E4E-0803-DAC4-77984C8A71B6}"/>
                </a:ext>
              </a:extLst>
            </p:cNvPr>
            <p:cNvSpPr/>
            <p:nvPr/>
          </p:nvSpPr>
          <p:spPr>
            <a:xfrm>
              <a:off x="3688080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BF137D-EE9D-3F59-E0A6-D139522F5096}"/>
                </a:ext>
              </a:extLst>
            </p:cNvPr>
            <p:cNvSpPr/>
            <p:nvPr/>
          </p:nvSpPr>
          <p:spPr>
            <a:xfrm>
              <a:off x="6172377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F880F2-2445-8C0B-9112-3C0ECD2D82F4}"/>
                </a:ext>
              </a:extLst>
            </p:cNvPr>
            <p:cNvSpPr/>
            <p:nvPr/>
          </p:nvSpPr>
          <p:spPr>
            <a:xfrm>
              <a:off x="8138161" y="4754880"/>
              <a:ext cx="533400" cy="1798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8E3913-0722-DE8C-A18B-64320D605E1E}"/>
                </a:ext>
              </a:extLst>
            </p:cNvPr>
            <p:cNvSpPr/>
            <p:nvPr/>
          </p:nvSpPr>
          <p:spPr>
            <a:xfrm>
              <a:off x="3726357" y="448818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8893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A1F387-28BA-9105-294C-09139174F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884" y="0"/>
            <a:ext cx="5974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7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80AF39-27FD-F750-4EAB-B0AF559D1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059" y="0"/>
            <a:ext cx="7049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27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130D127-6188-55BD-A3B9-5C57188E7289}"/>
              </a:ext>
            </a:extLst>
          </p:cNvPr>
          <p:cNvGrpSpPr/>
          <p:nvPr/>
        </p:nvGrpSpPr>
        <p:grpSpPr>
          <a:xfrm>
            <a:off x="2222600" y="0"/>
            <a:ext cx="8217875" cy="6713220"/>
            <a:chOff x="2222600" y="0"/>
            <a:chExt cx="8217875" cy="6713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B1A8320-4A8A-441F-931F-078DCBEBC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87" t="20139" r="8353" b="1112"/>
            <a:stretch/>
          </p:blipFill>
          <p:spPr>
            <a:xfrm>
              <a:off x="2222600" y="0"/>
              <a:ext cx="8217875" cy="671322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99A265-4377-2846-2202-0C1BC860049C}"/>
                </a:ext>
              </a:extLst>
            </p:cNvPr>
            <p:cNvSpPr/>
            <p:nvPr/>
          </p:nvSpPr>
          <p:spPr>
            <a:xfrm>
              <a:off x="5325201" y="5768340"/>
              <a:ext cx="1800677" cy="320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Pressure [Pa]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958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F321AA-4D09-AC12-A309-B5DFDD0A428A}"/>
              </a:ext>
            </a:extLst>
          </p:cNvPr>
          <p:cNvGrpSpPr/>
          <p:nvPr/>
        </p:nvGrpSpPr>
        <p:grpSpPr>
          <a:xfrm>
            <a:off x="1894555" y="453293"/>
            <a:ext cx="5779566" cy="5810729"/>
            <a:chOff x="1894555" y="453293"/>
            <a:chExt cx="5779566" cy="58107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F79BCBF-F4B4-01B4-82C8-7CED5684D5A3}"/>
                </a:ext>
              </a:extLst>
            </p:cNvPr>
            <p:cNvPicPr/>
            <p:nvPr/>
          </p:nvPicPr>
          <p:blipFill rotWithShape="1">
            <a:blip r:embed="rId2"/>
            <a:srcRect l="5693" r="3968"/>
            <a:stretch/>
          </p:blipFill>
          <p:spPr>
            <a:xfrm>
              <a:off x="1894555" y="1381272"/>
              <a:ext cx="5779566" cy="47536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0C5BF75-17D9-67C2-2C9D-5F3CC76F2160}"/>
                </a:ext>
              </a:extLst>
            </p:cNvPr>
            <p:cNvSpPr txBox="1"/>
            <p:nvPr/>
          </p:nvSpPr>
          <p:spPr>
            <a:xfrm>
              <a:off x="3750334" y="585587"/>
              <a:ext cx="902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Noise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B4BD217-F61D-0950-34FB-48C765D629C0}"/>
                </a:ext>
              </a:extLst>
            </p:cNvPr>
            <p:cNvCxnSpPr/>
            <p:nvPr/>
          </p:nvCxnSpPr>
          <p:spPr>
            <a:xfrm>
              <a:off x="3399692" y="45329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4A56BC-B7F9-8224-57BC-AB0B77F67AD6}"/>
                </a:ext>
              </a:extLst>
            </p:cNvPr>
            <p:cNvCxnSpPr/>
            <p:nvPr/>
          </p:nvCxnSpPr>
          <p:spPr>
            <a:xfrm>
              <a:off x="2878016" y="71530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A4BD3EF-39CF-4845-2E19-7CB7CA6820AB}"/>
                </a:ext>
              </a:extLst>
            </p:cNvPr>
            <p:cNvCxnSpPr/>
            <p:nvPr/>
          </p:nvCxnSpPr>
          <p:spPr>
            <a:xfrm>
              <a:off x="2317264" y="1039455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26B762-909E-CBE7-F206-D56FB55081F4}"/>
                </a:ext>
              </a:extLst>
            </p:cNvPr>
            <p:cNvSpPr txBox="1"/>
            <p:nvPr/>
          </p:nvSpPr>
          <p:spPr>
            <a:xfrm>
              <a:off x="3956470" y="5802357"/>
              <a:ext cx="14334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bsorber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4431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59B6F4-045B-4723-D6BE-ABCD3B661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485" y="0"/>
            <a:ext cx="6813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37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8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Ji, Jun</dc:creator>
  <cp:lastModifiedBy>Ji, Jun</cp:lastModifiedBy>
  <cp:revision>3</cp:revision>
  <dcterms:created xsi:type="dcterms:W3CDTF">2025-10-26T12:19:17Z</dcterms:created>
  <dcterms:modified xsi:type="dcterms:W3CDTF">2025-10-26T13:15:11Z</dcterms:modified>
</cp:coreProperties>
</file>

<file path=docProps/thumbnail.jpeg>
</file>